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57" r:id="rId4"/>
    <p:sldId id="259" r:id="rId5"/>
    <p:sldId id="258" r:id="rId6"/>
    <p:sldId id="263" r:id="rId7"/>
    <p:sldId id="260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218" y="114"/>
      </p:cViewPr>
      <p:guideLst>
        <p:guide orient="horz" pos="19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16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67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58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95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843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396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09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877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713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477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9811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284D-B188-D647-9ABC-9E70166A580A}" type="datetimeFigureOut">
              <a:rPr lang="es-ES" smtClean="0"/>
              <a:t>23/04/2018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5CC4-DC33-E448-B50F-983226A0943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197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992"/>
            <a:ext cx="3903739" cy="6090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49456"/>
          <a:stretch/>
        </p:blipFill>
        <p:spPr>
          <a:xfrm>
            <a:off x="0" y="2163827"/>
            <a:ext cx="9144000" cy="28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4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49913"/>
          <a:stretch/>
        </p:blipFill>
        <p:spPr>
          <a:xfrm>
            <a:off x="0" y="647700"/>
            <a:ext cx="9144000" cy="2781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992"/>
            <a:ext cx="3903739" cy="6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859340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Criteris que estableix la Llei 6/2017 per a la delimitació de les zones aptes per la comercialització d’ETH: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ca-ES" sz="2400" dirty="0">
                <a:latin typeface="Arial"/>
                <a:cs typeface="Arial"/>
              </a:rPr>
              <a:t> </a:t>
            </a:r>
            <a:endParaRPr lang="es-ES" sz="2400" dirty="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ca-ES" sz="2400" dirty="0">
                <a:latin typeface="Arial"/>
                <a:cs typeface="Arial"/>
              </a:rPr>
              <a:t>La configuració i convivència social en els barris.</a:t>
            </a:r>
            <a:endParaRPr lang="es-ES" sz="2400" dirty="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ca-ES" sz="2400" dirty="0">
                <a:latin typeface="Arial"/>
                <a:cs typeface="Arial"/>
              </a:rPr>
              <a:t>La manca d’oferta d’arrendament per a la població resident.</a:t>
            </a:r>
            <a:endParaRPr lang="es-ES" sz="2400" dirty="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Font typeface="Arial"/>
              <a:buChar char="•"/>
            </a:pPr>
            <a:r>
              <a:rPr lang="ca-ES" sz="2400" dirty="0">
                <a:latin typeface="Arial"/>
                <a:cs typeface="Arial"/>
              </a:rPr>
              <a:t>Els possibles efectes significatius sobre el medi ambient, territori, recursos energètics, hídrics, infraestructures i carreteres.</a:t>
            </a:r>
            <a:endParaRPr lang="es-ES" sz="2400" dirty="0"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8992"/>
            <a:ext cx="3903739" cy="6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13970"/>
          <a:stretch/>
        </p:blipFill>
        <p:spPr>
          <a:xfrm>
            <a:off x="0" y="2775344"/>
            <a:ext cx="9171731" cy="35122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28764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Evolució de les estances turístiques en habitatge comercialitzades per </a:t>
            </a:r>
            <a:r>
              <a:rPr lang="ca-ES" b="1" dirty="0" err="1"/>
              <a:t>airbnb</a:t>
            </a:r>
            <a:r>
              <a:rPr lang="ca-ES" b="1" dirty="0"/>
              <a:t> al municipi de Palma (gener 2017). </a:t>
            </a:r>
            <a:r>
              <a:rPr lang="ca-ES" dirty="0"/>
              <a:t>Font: </a:t>
            </a:r>
            <a:r>
              <a:rPr lang="ca-ES" dirty="0" err="1"/>
              <a:t>Airdna</a:t>
            </a:r>
            <a:r>
              <a:rPr lang="ca-ES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0"/>
            <a:ext cx="8232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1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8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7218"/>
          <a:stretch/>
        </p:blipFill>
        <p:spPr>
          <a:xfrm>
            <a:off x="3238500" y="411573"/>
            <a:ext cx="5778499" cy="28340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2700" y="636637"/>
            <a:ext cx="347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/>
              <a:t>Evolució del preu de lloguer de l’habitatge a Palma (€/m2). </a:t>
            </a:r>
            <a:r>
              <a:rPr lang="ca-ES" sz="1600" dirty="0"/>
              <a:t>Font: Elaboració pròpia a partir de dades de </a:t>
            </a:r>
            <a:r>
              <a:rPr lang="ca-ES" sz="1600" dirty="0" err="1"/>
              <a:t>www.idealista.com</a:t>
            </a:r>
            <a:endParaRPr lang="ca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503834"/>
            <a:ext cx="5422325" cy="29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555"/>
            <a:ext cx="9144000" cy="63594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14" y="41355"/>
            <a:ext cx="1617286" cy="13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990"/>
            <a:ext cx="9144000" cy="64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9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69</Words>
  <Application>Microsoft Office PowerPoint</Application>
  <PresentationFormat>Presentación en pantalla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Biel Horrach Estarellas</dc:creator>
  <cp:lastModifiedBy>PC COM365 1</cp:lastModifiedBy>
  <cp:revision>18</cp:revision>
  <dcterms:created xsi:type="dcterms:W3CDTF">2018-04-22T20:54:34Z</dcterms:created>
  <dcterms:modified xsi:type="dcterms:W3CDTF">2018-04-23T12:22:08Z</dcterms:modified>
</cp:coreProperties>
</file>